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4" r:id="rId4"/>
    <p:sldId id="266" r:id="rId5"/>
    <p:sldId id="267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5C7B32-9495-47B1-BA54-300C6E8D66D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458200" cy="250033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ХХ Ғ. ЖӘНЕ ХХІ Ғ. БАСЫНДАҒЫ ҚАЗАҚ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ХАЛҚЫНЫҢ МӘДЕНИЕТІ ӘЛЕМДІК ҮДЕРІСТЕР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АЯСЫНДА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3643314"/>
            <a:ext cx="6400800" cy="1643074"/>
          </a:xfrm>
        </p:spPr>
        <p:txBody>
          <a:bodyPr>
            <a:normAutofit/>
          </a:bodyPr>
          <a:lstStyle/>
          <a:p>
            <a:pPr algn="ctr"/>
            <a:r>
              <a:rPr lang="kk-KZ" sz="3200" b="1" smtClean="0">
                <a:latin typeface="Times New Roman" pitchFamily="18" charset="0"/>
                <a:cs typeface="Times New Roman" pitchFamily="18" charset="0"/>
              </a:rPr>
              <a:t>Қасен </a:t>
            </a:r>
            <a:r>
              <a:rPr lang="kk-KZ" sz="3200" b="1" smtClean="0">
                <a:latin typeface="Times New Roman" pitchFamily="18" charset="0"/>
                <a:cs typeface="Times New Roman" pitchFamily="18" charset="0"/>
              </a:rPr>
              <a:t>Нұржайнат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* Семинар сабағының мақсаты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Тақырыптың мазмұнын ашу. Әр топқа өзекті мәселені шешуе байланысты сұрақ беріледі. Әр топ сол мәселені шешудің технологиялық әдісін көрсетуі тиіс.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Негізгі сұрақтар: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1.Кеңестік Қазақстан мәдениеті.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2.Қазіргі кезеңдегі қазақ тілі мен әдебиетінің дамуы.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3.Постмодерн әлеміндегі ұлттық мәдениеттің сипаты.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4. ХХғ. Қазақстанның музыка мәдениетіндегі халықтық дәстүрлер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* Әдістемелік  ұсыныстар: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Қазақтың мәдениет туралы дәстүрлік түсініктерінде көне негіздерімен қоса мұсылмандық қағидалар қатарлана келеді. Қазақ  мәдениеті еуразиялық Ұлы дала көшпелілерінің мұрагері болып табылады.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* Ұсынылатын әдебиет: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Габитова Р.М. Философия немецкого романтизма. М., 1989.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Гуревич П.С. Философия  культуры. М., 1995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Культура эпохи Просвещения. М., 1993.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Семенов В.С. Массовая культура в современном мире. СПб., 1991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Ренессанс. Барокко. Классицизм.Проблема стилей в Западноевропейском искусстве. ХҮ-ХҮІІв. М.,1986.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Швейцер А. Упадок и вырождение культуры. М., 1993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Autofit/>
          </a:bodyPr>
          <a:lstStyle/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1.Социалистік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құрылыстың теріс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әсерлері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2.Қазақ кеңес мәдениеті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3.Тоталитарлық қоғамның моральдық негіздері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Өнердің, 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ғылымның Кеңестік Қазақстандағы дамуы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Көрнекті өкілдерін атап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өтіңіз.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5.Егемен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Қазақстандағы ұлттық мәдениетті жандандыру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өркендету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Тоталитаризм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мәдениетке қалай әсер етті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Маргиналдық және мәңгүрттіктің байланысын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көрсетіңіз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200" dirty="0" smtClean="0">
                <a:effectLst/>
              </a:rPr>
              <a:t>Өзін өзі тексеруге арналған сурактар</a:t>
            </a:r>
            <a:endParaRPr lang="ru-RU" sz="32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7028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геноцид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ұғымы нені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2.Қазіргі кезеңдегі қазақ тілі мен әдебиетінің дамуы.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3.Постмодерн әлеміндегі ұлттық мәдениеттің сипаты.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4. ХХғ. Қазақстанның музыка мәдениетіндегі халықтық дәстүрлер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sz="4800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601</TotalTime>
  <Words>235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ХХ Ғ. ЖӘНЕ ХХІ Ғ. БАСЫНДАҒЫ ҚАЗАҚ ХАЛҚЫНЫҢ МӘДЕНИЕТІ ӘЛЕМДІК ҮДЕРІСТЕР АЯСЫНДА  </vt:lpstr>
      <vt:lpstr>Слайд 2</vt:lpstr>
      <vt:lpstr>Слайд 3</vt:lpstr>
      <vt:lpstr>Слайд 4</vt:lpstr>
      <vt:lpstr>Өзін өзі тексеруге арналған сурактар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Қарым-қатынастар мәдениеті.Этикет</dc:title>
  <dc:creator>admin</dc:creator>
  <cp:lastModifiedBy>Lenovo</cp:lastModifiedBy>
  <cp:revision>80</cp:revision>
  <dcterms:created xsi:type="dcterms:W3CDTF">2020-03-25T08:15:59Z</dcterms:created>
  <dcterms:modified xsi:type="dcterms:W3CDTF">2025-03-27T04:41:08Z</dcterms:modified>
</cp:coreProperties>
</file>